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713" autoAdjust="0"/>
  </p:normalViewPr>
  <p:slideViewPr>
    <p:cSldViewPr snapToGrid="0" showGuides="1">
      <p:cViewPr varScale="1">
        <p:scale>
          <a:sx n="105" d="100"/>
          <a:sy n="105" d="100"/>
        </p:scale>
        <p:origin x="187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Ebbagården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75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Uppsala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77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Ebbagården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92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78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Uppsala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Ebbagården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92</c:v>
                </c:pt>
                <c:pt idx="1">
                  <c:v>64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72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Uppsala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76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Ebbagården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38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41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Uppsala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41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Ebbagården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Ebbagården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Ebbagården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  <c:pt idx="2">
                  <c:v>83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56</c:v>
                </c:pt>
                <c:pt idx="2">
                  <c:v>71</c:v>
                </c:pt>
                <c:pt idx="3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Uppsala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63</c:v>
                </c:pt>
                <c:pt idx="1">
                  <c:v>57</c:v>
                </c:pt>
                <c:pt idx="2">
                  <c:v>71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Ebbagården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63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Uppsala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Ebbagården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50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57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Uppsala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57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Ebbagården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70</c:v>
                </c:pt>
                <c:pt idx="1">
                  <c:v>64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Uppsala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51</c:v>
                </c:pt>
                <c:pt idx="1">
                  <c:v>40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Uppsala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56</c:v>
                </c:pt>
                <c:pt idx="1">
                  <c:v>44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2023-10-10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Uppsala_Ebbagården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534862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906022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143958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425592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21683926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6803501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576914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73835513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Uppsala_Ebbagården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249166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100005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430405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839742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687253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4224</TotalTime>
  <Words>1401</Words>
  <Application>Microsoft Office PowerPoint</Application>
  <PresentationFormat>Bildspel på skärmen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PowerPoint-presentation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Elisabeth Lönnström</cp:lastModifiedBy>
  <cp:revision>355</cp:revision>
  <cp:lastPrinted>2014-08-07T08:24:06Z</cp:lastPrinted>
  <dcterms:created xsi:type="dcterms:W3CDTF">2014-06-27T06:29:47Z</dcterms:created>
  <dcterms:modified xsi:type="dcterms:W3CDTF">2023-10-10T06:27:35Z</dcterms:modified>
</cp:coreProperties>
</file>